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9144000" cy="6858000" type="screen4x3"/>
  <p:notesSz cx="9144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71"/>
  </p:normalViewPr>
  <p:slideViewPr>
    <p:cSldViewPr>
      <p:cViewPr varScale="1">
        <p:scale>
          <a:sx n="104" d="100"/>
          <a:sy n="104" d="100"/>
        </p:scale>
        <p:origin x="1784" y="20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9/1/26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9/1/26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9/1/26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9/1/26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9/1/26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252364"/>
            <a:ext cx="9144000" cy="6605634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57200" y="274320"/>
            <a:ext cx="8229600" cy="1097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57200" y="1577340"/>
            <a:ext cx="822960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9/1/26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7206149"/>
              </p:ext>
            </p:extLst>
          </p:nvPr>
        </p:nvGraphicFramePr>
        <p:xfrm>
          <a:off x="76200" y="685800"/>
          <a:ext cx="8991601" cy="541019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233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957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946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4961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4961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62709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55153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37841"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95"/>
                        </a:spcBef>
                      </a:pPr>
                      <a:r>
                        <a:rPr sz="800" dirty="0">
                          <a:latin typeface="+mn-lt"/>
                          <a:cs typeface="Calibri"/>
                        </a:rPr>
                        <a:t>Ad</a:t>
                      </a:r>
                      <a:r>
                        <a:rPr sz="800" spc="-30" dirty="0">
                          <a:latin typeface="+mn-lt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+mn-lt"/>
                          <a:cs typeface="Calibri"/>
                        </a:rPr>
                        <a:t>Soyad</a:t>
                      </a:r>
                      <a:r>
                        <a:rPr sz="800" spc="-10" dirty="0">
                          <a:latin typeface="+mn-lt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+mn-lt"/>
                          <a:cs typeface="Calibri"/>
                        </a:rPr>
                        <a:t>/</a:t>
                      </a:r>
                      <a:r>
                        <a:rPr sz="800" spc="-15" dirty="0">
                          <a:latin typeface="+mn-lt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+mn-lt"/>
                          <a:cs typeface="Calibri"/>
                        </a:rPr>
                        <a:t>Full</a:t>
                      </a:r>
                      <a:r>
                        <a:rPr sz="800" spc="-35" dirty="0">
                          <a:latin typeface="+mn-lt"/>
                          <a:cs typeface="Calibri"/>
                        </a:rPr>
                        <a:t> </a:t>
                      </a:r>
                      <a:r>
                        <a:rPr sz="800" spc="-20" dirty="0">
                          <a:latin typeface="+mn-lt"/>
                          <a:cs typeface="Calibri"/>
                        </a:rPr>
                        <a:t>Name</a:t>
                      </a:r>
                      <a:endParaRPr sz="800">
                        <a:latin typeface="+mn-lt"/>
                        <a:cs typeface="Calibri"/>
                      </a:endParaRPr>
                    </a:p>
                  </a:txBody>
                  <a:tcPr marL="0" marR="0" marT="62865" marB="0">
                    <a:lnT w="12700">
                      <a:solidFill>
                        <a:srgbClr val="5B9BD4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255" algn="ctr">
                        <a:lnSpc>
                          <a:spcPct val="100000"/>
                        </a:lnSpc>
                        <a:spcBef>
                          <a:spcPts val="495"/>
                        </a:spcBef>
                      </a:pPr>
                      <a:r>
                        <a:rPr sz="800" dirty="0">
                          <a:latin typeface="+mn-lt"/>
                          <a:cs typeface="Calibri"/>
                        </a:rPr>
                        <a:t>Saatler</a:t>
                      </a:r>
                      <a:r>
                        <a:rPr sz="800" spc="-10" dirty="0">
                          <a:latin typeface="+mn-lt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+mn-lt"/>
                          <a:cs typeface="Calibri"/>
                        </a:rPr>
                        <a:t>/</a:t>
                      </a:r>
                      <a:r>
                        <a:rPr sz="800" spc="-35" dirty="0">
                          <a:latin typeface="+mn-lt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+mn-lt"/>
                          <a:cs typeface="Calibri"/>
                        </a:rPr>
                        <a:t>Hours</a:t>
                      </a:r>
                      <a:endParaRPr sz="800">
                        <a:latin typeface="+mn-lt"/>
                        <a:cs typeface="Calibri"/>
                      </a:endParaRPr>
                    </a:p>
                  </a:txBody>
                  <a:tcPr marL="0" marR="0" marT="62865" marB="0">
                    <a:lnT w="12700">
                      <a:solidFill>
                        <a:srgbClr val="5B9BD4"/>
                      </a:solidFill>
                      <a:prstDash val="soli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01930">
                        <a:lnSpc>
                          <a:spcPct val="100000"/>
                        </a:lnSpc>
                        <a:spcBef>
                          <a:spcPts val="495"/>
                        </a:spcBef>
                      </a:pPr>
                      <a:r>
                        <a:rPr sz="800" dirty="0">
                          <a:latin typeface="+mn-lt"/>
                          <a:cs typeface="Calibri"/>
                        </a:rPr>
                        <a:t>Pazartesi</a:t>
                      </a:r>
                      <a:r>
                        <a:rPr sz="800" spc="-15" dirty="0">
                          <a:latin typeface="+mn-lt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+mn-lt"/>
                          <a:cs typeface="Calibri"/>
                        </a:rPr>
                        <a:t>/</a:t>
                      </a:r>
                      <a:r>
                        <a:rPr sz="800" spc="-35" dirty="0">
                          <a:latin typeface="+mn-lt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+mn-lt"/>
                          <a:cs typeface="Calibri"/>
                        </a:rPr>
                        <a:t>Monday</a:t>
                      </a:r>
                      <a:endParaRPr sz="800">
                        <a:latin typeface="+mn-lt"/>
                        <a:cs typeface="Calibri"/>
                      </a:endParaRPr>
                    </a:p>
                  </a:txBody>
                  <a:tcPr marL="0" marR="0" marT="62865" marB="0">
                    <a:lnT w="12700">
                      <a:solidFill>
                        <a:srgbClr val="5B9BD4"/>
                      </a:solidFill>
                      <a:prstDash val="soli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8135">
                        <a:lnSpc>
                          <a:spcPct val="100000"/>
                        </a:lnSpc>
                        <a:spcBef>
                          <a:spcPts val="495"/>
                        </a:spcBef>
                      </a:pPr>
                      <a:r>
                        <a:rPr sz="800" dirty="0">
                          <a:latin typeface="+mn-lt"/>
                          <a:cs typeface="Calibri"/>
                        </a:rPr>
                        <a:t>Salı</a:t>
                      </a:r>
                      <a:r>
                        <a:rPr sz="800" spc="-25" dirty="0">
                          <a:latin typeface="+mn-lt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+mn-lt"/>
                          <a:cs typeface="Calibri"/>
                        </a:rPr>
                        <a:t>/</a:t>
                      </a:r>
                      <a:r>
                        <a:rPr sz="800" spc="-25" dirty="0">
                          <a:latin typeface="+mn-lt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+mn-lt"/>
                          <a:cs typeface="Calibri"/>
                        </a:rPr>
                        <a:t>Tuesday</a:t>
                      </a:r>
                      <a:endParaRPr sz="800">
                        <a:latin typeface="+mn-lt"/>
                        <a:cs typeface="Calibri"/>
                      </a:endParaRPr>
                    </a:p>
                  </a:txBody>
                  <a:tcPr marL="0" marR="0" marT="62865" marB="0">
                    <a:lnT w="12700">
                      <a:solidFill>
                        <a:srgbClr val="5B9BD4"/>
                      </a:solidFill>
                      <a:prstDash val="soli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11125">
                        <a:lnSpc>
                          <a:spcPct val="100000"/>
                        </a:lnSpc>
                        <a:spcBef>
                          <a:spcPts val="495"/>
                        </a:spcBef>
                      </a:pPr>
                      <a:r>
                        <a:rPr sz="800" spc="-10" dirty="0">
                          <a:latin typeface="+mn-lt"/>
                          <a:cs typeface="Calibri"/>
                        </a:rPr>
                        <a:t>Çarşamba</a:t>
                      </a:r>
                      <a:r>
                        <a:rPr sz="800" spc="10" dirty="0">
                          <a:latin typeface="+mn-lt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+mn-lt"/>
                          <a:cs typeface="Calibri"/>
                        </a:rPr>
                        <a:t>/</a:t>
                      </a:r>
                      <a:r>
                        <a:rPr sz="800" spc="30" dirty="0">
                          <a:latin typeface="+mn-lt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+mn-lt"/>
                          <a:cs typeface="Calibri"/>
                        </a:rPr>
                        <a:t>Wednesday</a:t>
                      </a:r>
                      <a:endParaRPr sz="800">
                        <a:latin typeface="+mn-lt"/>
                        <a:cs typeface="Calibri"/>
                      </a:endParaRPr>
                    </a:p>
                  </a:txBody>
                  <a:tcPr marL="0" marR="0" marT="62865" marB="0">
                    <a:lnT w="12700">
                      <a:solidFill>
                        <a:srgbClr val="5B9BD4"/>
                      </a:solidFill>
                      <a:prstDash val="soli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60020">
                        <a:lnSpc>
                          <a:spcPct val="100000"/>
                        </a:lnSpc>
                        <a:spcBef>
                          <a:spcPts val="495"/>
                        </a:spcBef>
                      </a:pPr>
                      <a:r>
                        <a:rPr sz="800" spc="-10" dirty="0">
                          <a:latin typeface="+mn-lt"/>
                          <a:cs typeface="Calibri"/>
                        </a:rPr>
                        <a:t>Perşembe</a:t>
                      </a:r>
                      <a:r>
                        <a:rPr sz="800" spc="40" dirty="0">
                          <a:latin typeface="+mn-lt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+mn-lt"/>
                          <a:cs typeface="Calibri"/>
                        </a:rPr>
                        <a:t>/</a:t>
                      </a:r>
                      <a:r>
                        <a:rPr sz="800" spc="-10" dirty="0">
                          <a:latin typeface="+mn-lt"/>
                          <a:cs typeface="Calibri"/>
                        </a:rPr>
                        <a:t> Thursday</a:t>
                      </a:r>
                      <a:endParaRPr sz="800">
                        <a:latin typeface="+mn-lt"/>
                        <a:cs typeface="Calibri"/>
                      </a:endParaRPr>
                    </a:p>
                  </a:txBody>
                  <a:tcPr marL="0" marR="0" marT="62865" marB="0">
                    <a:lnT w="12700">
                      <a:solidFill>
                        <a:srgbClr val="5B9BD4"/>
                      </a:solidFill>
                      <a:prstDash val="soli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0515">
                        <a:lnSpc>
                          <a:spcPct val="100000"/>
                        </a:lnSpc>
                        <a:spcBef>
                          <a:spcPts val="495"/>
                        </a:spcBef>
                      </a:pPr>
                      <a:r>
                        <a:rPr sz="800" dirty="0">
                          <a:latin typeface="+mn-lt"/>
                          <a:cs typeface="Calibri"/>
                        </a:rPr>
                        <a:t>Cuma</a:t>
                      </a:r>
                      <a:r>
                        <a:rPr sz="800" spc="-20" dirty="0">
                          <a:latin typeface="+mn-lt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+mn-lt"/>
                          <a:cs typeface="Calibri"/>
                        </a:rPr>
                        <a:t>/</a:t>
                      </a:r>
                      <a:r>
                        <a:rPr sz="800" spc="-10" dirty="0">
                          <a:latin typeface="+mn-lt"/>
                          <a:cs typeface="Calibri"/>
                        </a:rPr>
                        <a:t> Friday</a:t>
                      </a:r>
                      <a:endParaRPr sz="800">
                        <a:latin typeface="+mn-lt"/>
                        <a:cs typeface="Calibri"/>
                      </a:endParaRPr>
                    </a:p>
                  </a:txBody>
                  <a:tcPr marL="0" marR="0" marT="62865" marB="0">
                    <a:lnT w="12700">
                      <a:solidFill>
                        <a:srgbClr val="5B9BD4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6200">
                <a:tc rowSpan="10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tr-TR" sz="1600" dirty="0">
                          <a:latin typeface="+mn-lt"/>
                          <a:cs typeface="Times New Roman"/>
                        </a:rPr>
                        <a:t>               Dr. Öğr. Üyesi  Zehra YILMAZ EKSEN</a:t>
                      </a:r>
                    </a:p>
                  </a:txBody>
                  <a:tcPr marL="0" marR="0" marT="0" marB="0" vert="vert27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endParaRPr sz="800" dirty="0">
                        <a:latin typeface="+mn-lt"/>
                        <a:cs typeface="Times New Roman"/>
                      </a:endParaRPr>
                    </a:p>
                    <a:p>
                      <a:pPr marR="8255" algn="ctr">
                        <a:lnSpc>
                          <a:spcPct val="100000"/>
                        </a:lnSpc>
                      </a:pPr>
                      <a:r>
                        <a:rPr sz="800" spc="-10" dirty="0">
                          <a:latin typeface="+mn-lt"/>
                          <a:cs typeface="Calibri"/>
                        </a:rPr>
                        <a:t>09.00-09.50</a:t>
                      </a:r>
                      <a:endParaRPr sz="800" dirty="0">
                        <a:latin typeface="+mn-lt"/>
                        <a:cs typeface="Calibri"/>
                      </a:endParaRPr>
                    </a:p>
                  </a:txBody>
                  <a:tcPr marL="0" marR="0" marT="196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9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9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9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9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900" dirty="0">
                        <a:latin typeface="+mn-lt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6098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endParaRPr sz="800" dirty="0">
                        <a:latin typeface="+mn-lt"/>
                        <a:cs typeface="Times New Roman"/>
                      </a:endParaRPr>
                    </a:p>
                    <a:p>
                      <a:pPr marR="8255" algn="ctr">
                        <a:lnSpc>
                          <a:spcPct val="100000"/>
                        </a:lnSpc>
                      </a:pPr>
                      <a:r>
                        <a:rPr sz="800" spc="-10" dirty="0">
                          <a:latin typeface="+mn-lt"/>
                          <a:cs typeface="Calibri"/>
                        </a:rPr>
                        <a:t>10.00-10.50</a:t>
                      </a:r>
                      <a:endParaRPr sz="800" dirty="0">
                        <a:latin typeface="+mn-lt"/>
                        <a:cs typeface="Calibri"/>
                      </a:endParaRPr>
                    </a:p>
                  </a:txBody>
                  <a:tcPr marL="0" marR="0" marT="196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9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9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9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9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900" dirty="0">
                        <a:latin typeface="+mn-lt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6098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endParaRPr sz="800" dirty="0">
                        <a:latin typeface="+mn-lt"/>
                        <a:cs typeface="Times New Roman"/>
                      </a:endParaRPr>
                    </a:p>
                    <a:p>
                      <a:pPr marR="825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800" spc="-10" dirty="0">
                          <a:latin typeface="+mn-lt"/>
                          <a:cs typeface="Calibri"/>
                        </a:rPr>
                        <a:t>11.00-11.50</a:t>
                      </a:r>
                      <a:endParaRPr sz="800" dirty="0">
                        <a:latin typeface="+mn-lt"/>
                        <a:cs typeface="Calibri"/>
                      </a:endParaRPr>
                    </a:p>
                  </a:txBody>
                  <a:tcPr marL="0" marR="0" marT="1968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9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9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900" dirty="0">
                        <a:latin typeface="+mn-lt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9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900" dirty="0">
                        <a:latin typeface="+mn-lt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6098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endParaRPr sz="800" dirty="0">
                        <a:latin typeface="+mn-lt"/>
                        <a:cs typeface="Times New Roman"/>
                      </a:endParaRPr>
                    </a:p>
                    <a:p>
                      <a:pPr marR="8255" algn="ctr">
                        <a:lnSpc>
                          <a:spcPct val="100000"/>
                        </a:lnSpc>
                      </a:pPr>
                      <a:r>
                        <a:rPr sz="800" spc="-10" dirty="0">
                          <a:latin typeface="+mn-lt"/>
                          <a:cs typeface="Calibri"/>
                        </a:rPr>
                        <a:t>12.00-12.50</a:t>
                      </a:r>
                      <a:endParaRPr sz="800" dirty="0">
                        <a:latin typeface="+mn-lt"/>
                        <a:cs typeface="Calibri"/>
                      </a:endParaRPr>
                    </a:p>
                  </a:txBody>
                  <a:tcPr marL="0" marR="0" marT="203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9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9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900" dirty="0">
                        <a:latin typeface="+mn-lt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900" b="0" dirty="0">
                          <a:latin typeface="+mn-lt"/>
                          <a:cs typeface="Times New Roman" panose="02020603050405020304" pitchFamily="18" charset="0"/>
                        </a:rPr>
                        <a:t>ÖĞRENCİ GÖRÜŞME SAATİ/ </a:t>
                      </a:r>
                    </a:p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900" b="0" dirty="0">
                          <a:latin typeface="+mn-lt"/>
                          <a:cs typeface="Times New Roman" panose="02020603050405020304" pitchFamily="18" charset="0"/>
                        </a:rPr>
                        <a:t>OFFICE HOUR</a:t>
                      </a:r>
                      <a:endParaRPr lang="tr-TR" sz="900" b="0" dirty="0">
                        <a:latin typeface="+mn-lt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sz="900" dirty="0">
                        <a:latin typeface="+mn-lt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900" dirty="0">
                        <a:latin typeface="+mn-lt"/>
                        <a:cs typeface="Times New Roman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6098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endParaRPr sz="800" dirty="0">
                        <a:latin typeface="+mn-lt"/>
                        <a:cs typeface="Times New Roman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sz="800" spc="-10" dirty="0">
                          <a:latin typeface="+mn-lt"/>
                          <a:cs typeface="Calibri"/>
                        </a:rPr>
                        <a:t>13.00-13.50</a:t>
                      </a:r>
                      <a:endParaRPr sz="800" dirty="0">
                        <a:latin typeface="+mn-lt"/>
                        <a:cs typeface="Calibri"/>
                      </a:endParaRPr>
                    </a:p>
                  </a:txBody>
                  <a:tcPr marL="0" marR="0" marT="203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900">
                        <a:latin typeface="+mn-lt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9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9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900" dirty="0">
                        <a:latin typeface="+mn-lt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900" dirty="0">
                        <a:latin typeface="+mn-lt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06098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endParaRPr sz="800" dirty="0">
                        <a:latin typeface="+mn-lt"/>
                        <a:cs typeface="Times New Roman"/>
                      </a:endParaRPr>
                    </a:p>
                    <a:p>
                      <a:pPr marL="1905" algn="ctr">
                        <a:lnSpc>
                          <a:spcPct val="100000"/>
                        </a:lnSpc>
                      </a:pPr>
                      <a:r>
                        <a:rPr sz="800" spc="-10" dirty="0">
                          <a:latin typeface="+mn-lt"/>
                          <a:cs typeface="Calibri"/>
                        </a:rPr>
                        <a:t>14.00-14.50</a:t>
                      </a:r>
                      <a:endParaRPr sz="800" dirty="0">
                        <a:latin typeface="+mn-lt"/>
                        <a:cs typeface="Calibri"/>
                      </a:endParaRPr>
                    </a:p>
                  </a:txBody>
                  <a:tcPr marL="0" marR="0" marT="203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900" dirty="0">
                        <a:latin typeface="+mn-lt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9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9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9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900" dirty="0">
                        <a:latin typeface="+mn-lt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06098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endParaRPr sz="800" dirty="0">
                        <a:latin typeface="+mn-lt"/>
                        <a:cs typeface="Times New Roman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800" spc="-10" dirty="0">
                          <a:latin typeface="+mn-lt"/>
                          <a:cs typeface="Calibri"/>
                        </a:rPr>
                        <a:t>15.00-15.50</a:t>
                      </a:r>
                      <a:endParaRPr sz="800" dirty="0">
                        <a:latin typeface="+mn-lt"/>
                        <a:cs typeface="Calibri"/>
                      </a:endParaRPr>
                    </a:p>
                  </a:txBody>
                  <a:tcPr marL="0" marR="0" marT="203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900">
                        <a:latin typeface="+mn-lt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9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9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9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900">
                        <a:latin typeface="+mn-lt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2301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endParaRPr sz="800" dirty="0">
                        <a:latin typeface="+mn-lt"/>
                        <a:cs typeface="Times New Roman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sz="800" spc="-10" dirty="0">
                          <a:latin typeface="+mn-lt"/>
                          <a:cs typeface="Calibri"/>
                        </a:rPr>
                        <a:t>16.00-16.50</a:t>
                      </a:r>
                      <a:endParaRPr sz="800" dirty="0">
                        <a:latin typeface="+mn-lt"/>
                        <a:cs typeface="Calibri"/>
                      </a:endParaRPr>
                    </a:p>
                  </a:txBody>
                  <a:tcPr marL="0" marR="0" marT="209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900" b="0" dirty="0">
                        <a:latin typeface="+mn-lt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9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9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9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900" b="0" dirty="0">
                          <a:latin typeface="+mn-lt"/>
                          <a:cs typeface="Times New Roman" panose="02020603050405020304" pitchFamily="18" charset="0"/>
                        </a:rPr>
                        <a:t>ÖĞRENCİ GÖRÜŞME SAATİ/ </a:t>
                      </a:r>
                    </a:p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900" b="0" dirty="0">
                          <a:latin typeface="+mn-lt"/>
                          <a:cs typeface="Times New Roman" panose="02020603050405020304" pitchFamily="18" charset="0"/>
                        </a:rPr>
                        <a:t>OFFICE HOUR</a:t>
                      </a:r>
                      <a:endParaRPr lang="tr-TR" sz="900" b="0" dirty="0">
                        <a:latin typeface="+mn-lt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2301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endParaRPr sz="800" dirty="0">
                        <a:latin typeface="+mn-lt"/>
                        <a:cs typeface="Times New Roman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sz="800" spc="-10" dirty="0">
                          <a:latin typeface="+mn-lt"/>
                          <a:cs typeface="Calibri"/>
                        </a:rPr>
                        <a:t>17.00-17.50</a:t>
                      </a:r>
                    </a:p>
                  </a:txBody>
                  <a:tcPr marL="0" marR="0" marT="209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900" b="0" dirty="0">
                        <a:latin typeface="+mn-lt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9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9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9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1354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endParaRPr sz="800" spc="-10" dirty="0">
                        <a:latin typeface="+mn-lt"/>
                        <a:cs typeface="Calibri"/>
                      </a:endParaRPr>
                    </a:p>
                  </a:txBody>
                  <a:tcPr marL="0" marR="0" marT="209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900" dirty="0">
                        <a:latin typeface="+mn-lt"/>
                        <a:cs typeface="Times New Roman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900" dirty="0">
                        <a:latin typeface="+mn-lt"/>
                        <a:cs typeface="Times New Roman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900">
                        <a:latin typeface="+mn-lt"/>
                        <a:cs typeface="Times New Roman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9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900" dirty="0">
                        <a:latin typeface="+mn-lt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3" name="object 3"/>
          <p:cNvSpPr txBox="1"/>
          <p:nvPr/>
        </p:nvSpPr>
        <p:spPr>
          <a:xfrm>
            <a:off x="2346642" y="228600"/>
            <a:ext cx="4450715" cy="24558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1500" b="1" dirty="0">
                <a:latin typeface="Arial"/>
                <a:cs typeface="Arial"/>
              </a:rPr>
              <a:t>Haftalık</a:t>
            </a:r>
            <a:r>
              <a:rPr sz="1500" b="1" spc="-20" dirty="0">
                <a:latin typeface="Arial"/>
                <a:cs typeface="Arial"/>
              </a:rPr>
              <a:t> </a:t>
            </a:r>
            <a:r>
              <a:rPr sz="1500" b="1" dirty="0">
                <a:latin typeface="Arial"/>
                <a:cs typeface="Arial"/>
              </a:rPr>
              <a:t>Görüşme</a:t>
            </a:r>
            <a:r>
              <a:rPr sz="1500" b="1" spc="-15" dirty="0">
                <a:latin typeface="Arial"/>
                <a:cs typeface="Arial"/>
              </a:rPr>
              <a:t> </a:t>
            </a:r>
            <a:r>
              <a:rPr sz="1500" b="1" dirty="0">
                <a:latin typeface="Arial"/>
                <a:cs typeface="Arial"/>
              </a:rPr>
              <a:t>Saatleri</a:t>
            </a:r>
            <a:r>
              <a:rPr sz="1500" b="1" spc="-15" dirty="0">
                <a:latin typeface="Arial"/>
                <a:cs typeface="Arial"/>
              </a:rPr>
              <a:t> </a:t>
            </a:r>
            <a:r>
              <a:rPr sz="1500" b="1" dirty="0">
                <a:latin typeface="Arial"/>
                <a:cs typeface="Arial"/>
              </a:rPr>
              <a:t>/</a:t>
            </a:r>
            <a:r>
              <a:rPr sz="1500" b="1" spc="-15" dirty="0">
                <a:latin typeface="Arial"/>
                <a:cs typeface="Arial"/>
              </a:rPr>
              <a:t> </a:t>
            </a:r>
            <a:r>
              <a:rPr sz="1500" b="1" dirty="0">
                <a:latin typeface="Arial"/>
                <a:cs typeface="Arial"/>
              </a:rPr>
              <a:t>Weekly</a:t>
            </a:r>
            <a:r>
              <a:rPr lang="tr-TR" sz="1500" b="1" spc="385" dirty="0">
                <a:latin typeface="Arial"/>
                <a:cs typeface="Arial"/>
              </a:rPr>
              <a:t> </a:t>
            </a:r>
            <a:r>
              <a:rPr sz="1500" b="1" dirty="0">
                <a:latin typeface="Arial"/>
                <a:cs typeface="Arial"/>
              </a:rPr>
              <a:t>Office</a:t>
            </a:r>
            <a:r>
              <a:rPr sz="1500" b="1" spc="-15" dirty="0">
                <a:latin typeface="Arial"/>
                <a:cs typeface="Arial"/>
              </a:rPr>
              <a:t> </a:t>
            </a:r>
            <a:r>
              <a:rPr sz="1500" b="1" spc="-10" dirty="0">
                <a:latin typeface="Arial"/>
                <a:cs typeface="Arial"/>
              </a:rPr>
              <a:t>Hours</a:t>
            </a:r>
            <a:endParaRPr sz="15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69</TotalTime>
  <Words>60</Words>
  <Application>Microsoft Macintosh PowerPoint</Application>
  <PresentationFormat>Ekran Gösterisi (4:3)</PresentationFormat>
  <Paragraphs>31</Paragraphs>
  <Slides>1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2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Eksen</dc:creator>
  <cp:lastModifiedBy>Arş. Gör. Dilara BAŞER</cp:lastModifiedBy>
  <cp:revision>9</cp:revision>
  <dcterms:created xsi:type="dcterms:W3CDTF">2025-01-15T13:54:31Z</dcterms:created>
  <dcterms:modified xsi:type="dcterms:W3CDTF">2026-09-01T10:10:12Z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2024-12-18T00:00:00Z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2025-01-15T00:00:00Z</vt:filetime>
  </property>
  <property fmtid="{D5CDD505-2E9C-101B-9397-08002B2CF9AE}" pid="5" name="Producer">
    <vt:lpwstr>www.ilovepdf.com</vt:lpwstr>
  </property>
</Properties>
</file>